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50" r:id="rId4"/>
  </p:sldMasterIdLst>
  <p:notesMasterIdLst>
    <p:notesMasterId r:id="rId24"/>
  </p:notes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90" r:id="rId12"/>
    <p:sldId id="289" r:id="rId13"/>
    <p:sldId id="288" r:id="rId14"/>
    <p:sldId id="287" r:id="rId15"/>
    <p:sldId id="291" r:id="rId16"/>
    <p:sldId id="295" r:id="rId17"/>
    <p:sldId id="292" r:id="rId18"/>
    <p:sldId id="293" r:id="rId19"/>
    <p:sldId id="294" r:id="rId20"/>
    <p:sldId id="272" r:id="rId21"/>
    <p:sldId id="275" r:id="rId22"/>
    <p:sldId id="276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6E30"/>
    <a:srgbClr val="FFFFFF"/>
    <a:srgbClr val="E87D37"/>
    <a:srgbClr val="22C5ED"/>
    <a:srgbClr val="F3C7B8"/>
    <a:srgbClr val="EEA78B"/>
    <a:srgbClr val="AF5D27"/>
    <a:srgbClr val="F09A3C"/>
    <a:srgbClr val="C15A16"/>
    <a:srgbClr val="81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38" autoAdjust="0"/>
    <p:restoredTop sz="94249" autoAdjust="0"/>
  </p:normalViewPr>
  <p:slideViewPr>
    <p:cSldViewPr snapToGrid="0">
      <p:cViewPr>
        <p:scale>
          <a:sx n="75" d="100"/>
          <a:sy n="75" d="100"/>
        </p:scale>
        <p:origin x="738" y="816"/>
      </p:cViewPr>
      <p:guideLst/>
    </p:cSldViewPr>
  </p:slideViewPr>
  <p:outlineViewPr>
    <p:cViewPr>
      <p:scale>
        <a:sx n="33" d="100"/>
        <a:sy n="33" d="100"/>
      </p:scale>
      <p:origin x="0" y="-2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n\Desktop\adat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Hogyan</a:t>
            </a:r>
            <a:r>
              <a:rPr lang="en-US" baseline="0" dirty="0"/>
              <a:t> </a:t>
            </a:r>
            <a:r>
              <a:rPr lang="en-US" baseline="0" dirty="0" err="1"/>
              <a:t>jellemezné</a:t>
            </a:r>
            <a:r>
              <a:rPr lang="en-US" baseline="0" dirty="0"/>
              <a:t> </a:t>
            </a:r>
            <a:r>
              <a:rPr lang="en-US" baseline="0" dirty="0" err="1"/>
              <a:t>oldalunkat</a:t>
            </a:r>
            <a:r>
              <a:rPr lang="en-US" baseline="0" dirty="0"/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Munka2!$F$1:$F$6</c:f>
              <c:strCache>
                <c:ptCount val="6"/>
                <c:pt idx="0">
                  <c:v> Felesleges</c:v>
                </c:pt>
                <c:pt idx="1">
                  <c:v> Nem használnám</c:v>
                </c:pt>
                <c:pt idx="2">
                  <c:v> Rossz minőségű</c:v>
                </c:pt>
                <c:pt idx="3">
                  <c:v>Hasznos</c:v>
                </c:pt>
                <c:pt idx="4">
                  <c:v> Jó minőségű</c:v>
                </c:pt>
                <c:pt idx="5">
                  <c:v> Használnám</c:v>
                </c:pt>
              </c:strCache>
            </c:strRef>
          </c:cat>
          <c:val>
            <c:numRef>
              <c:f>Munka2!$G$1:$G$6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</c:v>
                </c:pt>
                <c:pt idx="3">
                  <c:v>18</c:v>
                </c:pt>
                <c:pt idx="4">
                  <c:v>16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4-40D1-80E8-A27BD0124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5009472"/>
        <c:axId val="1015011968"/>
      </c:barChart>
      <c:catAx>
        <c:axId val="101500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11968"/>
        <c:crosses val="autoZero"/>
        <c:auto val="1"/>
        <c:lblAlgn val="ctr"/>
        <c:lblOffset val="100"/>
        <c:noMultiLvlLbl val="0"/>
      </c:catAx>
      <c:valAx>
        <c:axId val="1015011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0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Felhasználók nemi eloszlása</a:t>
            </a:r>
            <a:endParaRPr lang="hu-HU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2000"/>
                      <a:t>Férfi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2000"/>
                      <a:t>Nő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Használt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nyelvek</a:t>
            </a:r>
            <a:endParaRPr lang="en-US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232633420822397"/>
          <c:y val="1.2067203873667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layout>
                <c:manualLayout>
                  <c:x val="-0.15657589676290465"/>
                  <c:y val="0.15724039528615971"/>
                </c:manualLayout>
              </c:layout>
              <c:tx>
                <c:rich>
                  <a:bodyPr/>
                  <a:lstStyle/>
                  <a:p>
                    <a:fld id="{A64A9EB1-2462-463E-802D-6CCD616EC0C0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layout>
                <c:manualLayout>
                  <c:x val="-0.10910017497812774"/>
                  <c:y val="-0.21843329986436266"/>
                </c:manualLayout>
              </c:layout>
              <c:tx>
                <c:rich>
                  <a:bodyPr/>
                  <a:lstStyle/>
                  <a:p>
                    <a:fld id="{661F1950-AF9F-4E2E-AE15-8010D34270A0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layout>
                <c:manualLayout>
                  <c:x val="0.15471325459317586"/>
                  <c:y val="-8.9156758089802529E-2"/>
                </c:manualLayout>
              </c:layout>
              <c:tx>
                <c:rich>
                  <a:bodyPr/>
                  <a:lstStyle/>
                  <a:p>
                    <a:fld id="{BF049E5A-0906-485E-AEAB-972B24B551E8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layout>
                <c:manualLayout>
                  <c:x val="0.16662292213473315"/>
                  <c:y val="0.14656256055241418"/>
                </c:manualLayout>
              </c:layout>
              <c:tx>
                <c:rich>
                  <a:bodyPr/>
                  <a:lstStyle/>
                  <a:p>
                    <a:fld id="{26DDCD32-4521-4AC0-9EDA-B27B540CDBC7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66666666666666"/>
                      <c:h val="0.188993288590603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layout>
                <c:manualLayout>
                  <c:x val="2.0783245844269417E-2"/>
                  <c:y val="4.2050062534129538E-2"/>
                </c:manualLayout>
              </c:layout>
              <c:tx>
                <c:rich>
                  <a:bodyPr/>
                  <a:lstStyle/>
                  <a:p>
                    <a:fld id="{6831953B-C65F-42A7-962F-F157FD0BD401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F177D-41E4-4400-8E9C-10928D36E28A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1CF50-A77B-4246-BF05-40690B2A06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77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26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857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ötét látható&#10;&#10;Automatikusan generált leírás">
            <a:extLst>
              <a:ext uri="{FF2B5EF4-FFF2-40B4-BE49-F238E27FC236}">
                <a16:creationId xmlns:a16="http://schemas.microsoft.com/office/drawing/2014/main" id="{8FBBF31A-D6D3-ED4B-F01B-23A8B0AE2C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6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4.wdp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4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142.93.137.65:808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E6A8883A-AD87-41CD-365F-A3A39B9C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D4B695B0-ADFA-A6EC-A2F6-732BF4B69DFB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EFF8A61-FBA9-8EE5-BFC3-DDD8589C2ADA}"/>
              </a:ext>
            </a:extLst>
          </p:cNvPr>
          <p:cNvGrpSpPr/>
          <p:nvPr/>
        </p:nvGrpSpPr>
        <p:grpSpPr>
          <a:xfrm>
            <a:off x="1297361" y="1283827"/>
            <a:ext cx="1440000" cy="1809332"/>
            <a:chOff x="1297361" y="1283827"/>
            <a:chExt cx="1440000" cy="1809332"/>
          </a:xfrm>
        </p:grpSpPr>
        <p:pic>
          <p:nvPicPr>
            <p:cNvPr id="5" name="Picture 2" descr="Live chat - Free interface icons">
              <a:extLst>
                <a:ext uri="{FF2B5EF4-FFF2-40B4-BE49-F238E27FC236}">
                  <a16:creationId xmlns:a16="http://schemas.microsoft.com/office/drawing/2014/main" id="{95E22903-F1E0-2E0E-E6AD-61FEC68DE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7FF0EA8-67CF-45EF-579D-3DAF864C4250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16C39463-0F6E-73FC-FEE4-693212947546}"/>
              </a:ext>
            </a:extLst>
          </p:cNvPr>
          <p:cNvGrpSpPr/>
          <p:nvPr/>
        </p:nvGrpSpPr>
        <p:grpSpPr>
          <a:xfrm>
            <a:off x="3964459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33034C13-1B93-1A8E-BE91-776F51D34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43F60BD1-BECF-4E83-BCB3-6FC173357925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264D5CC5-2204-9B47-8A28-257BA010F9D5}"/>
              </a:ext>
            </a:extLst>
          </p:cNvPr>
          <p:cNvGrpSpPr/>
          <p:nvPr/>
        </p:nvGrpSpPr>
        <p:grpSpPr>
          <a:xfrm>
            <a:off x="6520621" y="1283827"/>
            <a:ext cx="1661877" cy="2086331"/>
            <a:chOff x="6520621" y="1283827"/>
            <a:chExt cx="1661877" cy="2086331"/>
          </a:xfrm>
        </p:grpSpPr>
        <p:pic>
          <p:nvPicPr>
            <p:cNvPr id="11" name="Picture 4" descr="Cloud - Free weather icons">
              <a:extLst>
                <a:ext uri="{FF2B5EF4-FFF2-40B4-BE49-F238E27FC236}">
                  <a16:creationId xmlns:a16="http://schemas.microsoft.com/office/drawing/2014/main" id="{52C57322-CEC9-6BAA-ACFD-10AB8E73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D9F23B57-D6E6-3DC2-DE83-FF68A32E1699}"/>
                </a:ext>
              </a:extLst>
            </p:cNvPr>
            <p:cNvSpPr txBox="1"/>
            <p:nvPr/>
          </p:nvSpPr>
          <p:spPr>
            <a:xfrm>
              <a:off x="6520621" y="2723827"/>
              <a:ext cx="16618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Felhő-szolgáltatás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1381B4C4-3F49-93E3-E128-56D1ADB24367}"/>
              </a:ext>
            </a:extLst>
          </p:cNvPr>
          <p:cNvGrpSpPr/>
          <p:nvPr/>
        </p:nvGrpSpPr>
        <p:grpSpPr>
          <a:xfrm>
            <a:off x="9257981" y="1283827"/>
            <a:ext cx="1440001" cy="1809332"/>
            <a:chOff x="9298659" y="1283827"/>
            <a:chExt cx="1440001" cy="1809332"/>
          </a:xfrm>
        </p:grpSpPr>
        <p:pic>
          <p:nvPicPr>
            <p:cNvPr id="14" name="Picture 14" descr="Dns - Free computer icons">
              <a:extLst>
                <a:ext uri="{FF2B5EF4-FFF2-40B4-BE49-F238E27FC236}">
                  <a16:creationId xmlns:a16="http://schemas.microsoft.com/office/drawing/2014/main" id="{3FE18CCC-5C33-8911-B66A-1DC664B6F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6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2D0C7987-34FE-4588-D400-E91689BFE429}"/>
                </a:ext>
              </a:extLst>
            </p:cNvPr>
            <p:cNvSpPr txBox="1"/>
            <p:nvPr/>
          </p:nvSpPr>
          <p:spPr>
            <a:xfrm>
              <a:off x="92986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DNS</a:t>
              </a:r>
            </a:p>
          </p:txBody>
        </p:sp>
      </p:grp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9273774-4110-4B8F-DF91-CFAC25A97D33}"/>
              </a:ext>
            </a:extLst>
          </p:cNvPr>
          <p:cNvCxnSpPr>
            <a:cxnSpLocks/>
          </p:cNvCxnSpPr>
          <p:nvPr/>
        </p:nvCxnSpPr>
        <p:spPr>
          <a:xfrm>
            <a:off x="3086100" y="18859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6B6A666F-B8E7-4633-01E8-16A22A7788B6}"/>
              </a:ext>
            </a:extLst>
          </p:cNvPr>
          <p:cNvCxnSpPr>
            <a:cxnSpLocks/>
          </p:cNvCxnSpPr>
          <p:nvPr/>
        </p:nvCxnSpPr>
        <p:spPr>
          <a:xfrm flipH="1">
            <a:off x="3086100" y="20764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3459A8C8-1CCD-40F3-B1A4-949B7EBD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32EDBA73-5518-5619-EEEF-6C064C2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6" name="Picture 6" descr="Js - Free logo icons">
            <a:extLst>
              <a:ext uri="{FF2B5EF4-FFF2-40B4-BE49-F238E27FC236}">
                <a16:creationId xmlns:a16="http://schemas.microsoft.com/office/drawing/2014/main" id="{9D8E8310-E423-4803-4C2A-08287EF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429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ML - Wikipedia">
            <a:extLst>
              <a:ext uri="{FF2B5EF4-FFF2-40B4-BE49-F238E27FC236}">
                <a16:creationId xmlns:a16="http://schemas.microsoft.com/office/drawing/2014/main" id="{CA9B2304-F4F4-8053-C26A-DED98807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34" y="33610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SS – Wikipédia">
            <a:extLst>
              <a:ext uri="{FF2B5EF4-FFF2-40B4-BE49-F238E27FC236}">
                <a16:creationId xmlns:a16="http://schemas.microsoft.com/office/drawing/2014/main" id="{5137A7D5-D8F7-A35B-2D16-150429A3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66" y="3383976"/>
            <a:ext cx="1020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0BA2E5F6-C7E4-8416-42ED-BF252817B170}"/>
              </a:ext>
            </a:extLst>
          </p:cNvPr>
          <p:cNvGrpSpPr/>
          <p:nvPr/>
        </p:nvGrpSpPr>
        <p:grpSpPr>
          <a:xfrm>
            <a:off x="5376000" y="1283827"/>
            <a:ext cx="1440000" cy="1809332"/>
            <a:chOff x="1297361" y="1283827"/>
            <a:chExt cx="1440000" cy="1809332"/>
          </a:xfrm>
        </p:grpSpPr>
        <p:pic>
          <p:nvPicPr>
            <p:cNvPr id="10" name="Picture 2" descr="Live chat - Free interface icons">
              <a:extLst>
                <a:ext uri="{FF2B5EF4-FFF2-40B4-BE49-F238E27FC236}">
                  <a16:creationId xmlns:a16="http://schemas.microsoft.com/office/drawing/2014/main" id="{31B62623-01F1-1AC4-E0D4-D3D211ECF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B3DB80F-3A98-373C-6C2A-0528D23EE19C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14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8FCE3DD5-CAC0-7A73-D7D1-15E1C920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56" y="3512035"/>
            <a:ext cx="17665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ring Boot icon in Color Style">
            <a:extLst>
              <a:ext uri="{FF2B5EF4-FFF2-40B4-BE49-F238E27FC236}">
                <a16:creationId xmlns:a16="http://schemas.microsoft.com/office/drawing/2014/main" id="{48B4E5F6-6AC7-FAE6-18F8-DE216E55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6994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 - Free logo icons">
            <a:extLst>
              <a:ext uri="{FF2B5EF4-FFF2-40B4-BE49-F238E27FC236}">
                <a16:creationId xmlns:a16="http://schemas.microsoft.com/office/drawing/2014/main" id="{CCCFC396-B496-2BCE-DC91-93D11188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44" y="35120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7291FD3-AAD0-2DD8-DC9D-C133E1157FE5}"/>
              </a:ext>
            </a:extLst>
          </p:cNvPr>
          <p:cNvGrpSpPr/>
          <p:nvPr/>
        </p:nvGrpSpPr>
        <p:grpSpPr>
          <a:xfrm>
            <a:off x="5376000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67303883-48DD-0341-8988-3B9687463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724BFC0-2414-4195-0431-EF3A84155AC3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90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B170917-FB7A-2EAC-6573-CA11D2AEFE91}"/>
              </a:ext>
            </a:extLst>
          </p:cNvPr>
          <p:cNvSpPr txBox="1"/>
          <p:nvPr/>
        </p:nvSpPr>
        <p:spPr bwMode="auto">
          <a:xfrm>
            <a:off x="525028" y="2984848"/>
            <a:ext cx="1911809" cy="918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843197C0-8B7F-FE08-8BC4-4B2BE89B0549}"/>
              </a:ext>
            </a:extLst>
          </p:cNvPr>
          <p:cNvSpPr txBox="1"/>
          <p:nvPr/>
        </p:nvSpPr>
        <p:spPr bwMode="auto">
          <a:xfrm>
            <a:off x="67177" y="4320311"/>
            <a:ext cx="2456568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216246E-4813-AAB6-5D95-B9EA99CA4620}"/>
              </a:ext>
            </a:extLst>
          </p:cNvPr>
          <p:cNvSpPr txBox="1"/>
          <p:nvPr/>
        </p:nvSpPr>
        <p:spPr bwMode="auto">
          <a:xfrm>
            <a:off x="6999916" y="2718769"/>
            <a:ext cx="245694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#1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1303279-E029-E5F6-ECA9-CAB8346A1210}"/>
              </a:ext>
            </a:extLst>
          </p:cNvPr>
          <p:cNvSpPr txBox="1"/>
          <p:nvPr/>
        </p:nvSpPr>
        <p:spPr bwMode="auto">
          <a:xfrm>
            <a:off x="4437805" y="2718769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4B48CFA-4471-E694-B7C2-A73512255157}"/>
              </a:ext>
            </a:extLst>
          </p:cNvPr>
          <p:cNvSpPr txBox="1"/>
          <p:nvPr/>
        </p:nvSpPr>
        <p:spPr bwMode="auto">
          <a:xfrm>
            <a:off x="4437805" y="3667162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1974274-AA63-39D5-0AFA-AE5D1ADB1AC9}"/>
              </a:ext>
            </a:extLst>
          </p:cNvPr>
          <p:cNvSpPr txBox="1"/>
          <p:nvPr/>
        </p:nvSpPr>
        <p:spPr bwMode="auto">
          <a:xfrm>
            <a:off x="6999916" y="3667162"/>
            <a:ext cx="2457136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#2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82814470-42D3-C5C4-7C9C-E86110FF4181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6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9F5D0F9-2B13-BE8D-6D60-AD2CDB425622}"/>
              </a:ext>
            </a:extLst>
          </p:cNvPr>
          <p:cNvCxnSpPr>
            <a:cxnSpLocks/>
          </p:cNvCxnSpPr>
          <p:nvPr/>
        </p:nvCxnSpPr>
        <p:spPr bwMode="auto">
          <a:xfrm>
            <a:off x="6307003" y="3869529"/>
            <a:ext cx="102886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B6C66F4C-9A9A-2B70-0293-14A4AC6B8D46}"/>
              </a:ext>
            </a:extLst>
          </p:cNvPr>
          <p:cNvSpPr txBox="1"/>
          <p:nvPr/>
        </p:nvSpPr>
        <p:spPr bwMode="auto">
          <a:xfrm>
            <a:off x="9067387" y="2734104"/>
            <a:ext cx="2273683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feladó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B26EF5C-B3E0-29A7-6216-5360755A97AE}"/>
              </a:ext>
            </a:extLst>
          </p:cNvPr>
          <p:cNvSpPr txBox="1"/>
          <p:nvPr/>
        </p:nvSpPr>
        <p:spPr bwMode="auto">
          <a:xfrm>
            <a:off x="9095629" y="3674492"/>
            <a:ext cx="227396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C6901980-6F1C-C6CC-13EA-597FA832D8A9}"/>
              </a:ext>
            </a:extLst>
          </p:cNvPr>
          <p:cNvCxnSpPr>
            <a:cxnSpLocks/>
          </p:cNvCxnSpPr>
          <p:nvPr/>
        </p:nvCxnSpPr>
        <p:spPr bwMode="auto">
          <a:xfrm>
            <a:off x="5679454" y="4016947"/>
            <a:ext cx="0" cy="598608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FA91782A-154D-8587-CD0E-131F2E9F9D50}"/>
              </a:ext>
            </a:extLst>
          </p:cNvPr>
          <p:cNvSpPr txBox="1"/>
          <p:nvPr/>
        </p:nvSpPr>
        <p:spPr bwMode="auto">
          <a:xfrm>
            <a:off x="4759217" y="4646497"/>
            <a:ext cx="3469172" cy="682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Ü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 err="1"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3DDFEAC-3A1D-68CA-6BA7-A903951DAAB3}"/>
              </a:ext>
            </a:extLst>
          </p:cNvPr>
          <p:cNvSpPr txBox="1"/>
          <p:nvPr/>
        </p:nvSpPr>
        <p:spPr bwMode="auto">
          <a:xfrm>
            <a:off x="4437805" y="1168921"/>
            <a:ext cx="4258842" cy="9771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Szövege</a:t>
            </a:r>
            <a:r>
              <a:rPr lang="en-US" sz="2000" kern="0" dirty="0">
                <a:latin typeface="Arial"/>
                <a:cs typeface="Arial"/>
              </a:rPr>
              <a:t>, </a:t>
            </a:r>
            <a:r>
              <a:rPr lang="en-US" sz="2000" kern="0" dirty="0" err="1">
                <a:latin typeface="Arial"/>
                <a:cs typeface="Arial"/>
              </a:rPr>
              <a:t>és</a:t>
            </a:r>
            <a:r>
              <a:rPr lang="en-US" sz="2000" kern="0" dirty="0">
                <a:latin typeface="Arial"/>
                <a:cs typeface="Arial"/>
              </a:rPr>
              <a:t> </a:t>
            </a:r>
            <a:r>
              <a:rPr lang="en-US" sz="2000" kern="0" dirty="0" err="1">
                <a:latin typeface="Arial"/>
                <a:cs typeface="Arial"/>
              </a:rPr>
              <a:t>adatai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Továbbítása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D818352E-E042-DC07-4EC3-0F5DADB83E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66515" y="2162514"/>
            <a:ext cx="8326" cy="485715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zögletes összekötő 11">
            <a:extLst>
              <a:ext uri="{FF2B5EF4-FFF2-40B4-BE49-F238E27FC236}">
                <a16:creationId xmlns:a16="http://schemas.microsoft.com/office/drawing/2014/main" id="{060D2D57-264B-B08D-3D78-2B0D27C0F835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>
            <a:off x="1482403" y="4499206"/>
            <a:ext cx="730854" cy="66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3858EDF4-5AAC-1E9A-C482-32C135354D2A}"/>
              </a:ext>
            </a:extLst>
          </p:cNvPr>
          <p:cNvSpPr txBox="1"/>
          <p:nvPr/>
        </p:nvSpPr>
        <p:spPr bwMode="auto">
          <a:xfrm>
            <a:off x="2213257" y="4968132"/>
            <a:ext cx="232789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000" kern="0" dirty="0">
                <a:latin typeface="Arial"/>
                <a:cs typeface="Arial"/>
              </a:rPr>
              <a:t>ü</a:t>
            </a:r>
            <a:r>
              <a:rPr kumimoji="0" lang="hu-H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6" name="Szögletes összekötő 5">
            <a:extLst>
              <a:ext uri="{FF2B5EF4-FFF2-40B4-BE49-F238E27FC236}">
                <a16:creationId xmlns:a16="http://schemas.microsoft.com/office/drawing/2014/main" id="{12A50229-C066-F469-B956-815CD39E1057}"/>
              </a:ext>
            </a:extLst>
          </p:cNvPr>
          <p:cNvCxnSpPr>
            <a:cxnSpLocks/>
          </p:cNvCxnSpPr>
          <p:nvPr/>
        </p:nvCxnSpPr>
        <p:spPr>
          <a:xfrm flipV="1">
            <a:off x="2292593" y="2897664"/>
            <a:ext cx="2480534" cy="335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zögletes összekötő 35">
            <a:extLst>
              <a:ext uri="{FF2B5EF4-FFF2-40B4-BE49-F238E27FC236}">
                <a16:creationId xmlns:a16="http://schemas.microsoft.com/office/drawing/2014/main" id="{FD842E92-B06F-AB63-288A-33FC9659494D}"/>
              </a:ext>
            </a:extLst>
          </p:cNvPr>
          <p:cNvCxnSpPr>
            <a:cxnSpLocks/>
          </p:cNvCxnSpPr>
          <p:nvPr/>
        </p:nvCxnSpPr>
        <p:spPr>
          <a:xfrm>
            <a:off x="2292593" y="3482966"/>
            <a:ext cx="2480534" cy="36309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D7A73630-C388-791C-F173-D0B287C1E17B}"/>
              </a:ext>
            </a:extLst>
          </p:cNvPr>
          <p:cNvGrpSpPr/>
          <p:nvPr/>
        </p:nvGrpSpPr>
        <p:grpSpPr>
          <a:xfrm>
            <a:off x="5666515" y="3061272"/>
            <a:ext cx="2480534" cy="432911"/>
            <a:chOff x="6044452" y="3306806"/>
            <a:chExt cx="2615662" cy="429635"/>
          </a:xfrm>
        </p:grpSpPr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D17DF338-A15F-FB90-374C-030A5E7B5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4452" y="3330098"/>
              <a:ext cx="3169" cy="398402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29">
              <a:extLst>
                <a:ext uri="{FF2B5EF4-FFF2-40B4-BE49-F238E27FC236}">
                  <a16:creationId xmlns:a16="http://schemas.microsoft.com/office/drawing/2014/main" id="{F09DF82F-DBFE-DBA4-9795-DCBDF5EDD7F2}"/>
                </a:ext>
              </a:extLst>
            </p:cNvPr>
            <p:cNvCxnSpPr>
              <a:cxnSpLocks/>
            </p:cNvCxnSpPr>
            <p:nvPr/>
          </p:nvCxnSpPr>
          <p:spPr>
            <a:xfrm>
              <a:off x="6045956" y="3736441"/>
              <a:ext cx="2614158" cy="0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nyíllal 30">
              <a:extLst>
                <a:ext uri="{FF2B5EF4-FFF2-40B4-BE49-F238E27FC236}">
                  <a16:creationId xmlns:a16="http://schemas.microsoft.com/office/drawing/2014/main" id="{DB391F8C-8B4D-AE28-F155-8B4A4F8BD967}"/>
                </a:ext>
              </a:extLst>
            </p:cNvPr>
            <p:cNvCxnSpPr/>
            <p:nvPr/>
          </p:nvCxnSpPr>
          <p:spPr>
            <a:xfrm flipV="1">
              <a:off x="8656637" y="3306806"/>
              <a:ext cx="0" cy="429017"/>
            </a:xfrm>
            <a:prstGeom prst="straightConnector1">
              <a:avLst/>
            </a:prstGeom>
            <a:ln w="381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124AE447-4FCB-47D5-47DB-F236F6288BA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7003" y="2897664"/>
            <a:ext cx="96057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0DF2C6AE-4E2D-EE10-648C-F2BD264ED15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47431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6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/>
      <p:bldP spid="19" grpId="0"/>
      <p:bldP spid="21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995AFF-20CE-BDA2-3F08-ED12D47A5308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6" descr="DigitalOcean logo in transparent PNG and vectorized SVG formats">
            <a:extLst>
              <a:ext uri="{FF2B5EF4-FFF2-40B4-BE49-F238E27FC236}">
                <a16:creationId xmlns:a16="http://schemas.microsoft.com/office/drawing/2014/main" id="{6ADA32DC-27F3-59EE-EBD0-998327E2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32" y="3524590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ájl:Centos-logo-light.svg – Wikipédia">
            <a:extLst>
              <a:ext uri="{FF2B5EF4-FFF2-40B4-BE49-F238E27FC236}">
                <a16:creationId xmlns:a16="http://schemas.microsoft.com/office/drawing/2014/main" id="{9AE7A3B8-D215-E674-0C34-378C2C274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99"/>
          <a:stretch/>
        </p:blipFill>
        <p:spPr bwMode="auto">
          <a:xfrm>
            <a:off x="5276807" y="3524590"/>
            <a:ext cx="131414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:Python-logo-notext.svg - Wikimedia Commons">
            <a:extLst>
              <a:ext uri="{FF2B5EF4-FFF2-40B4-BE49-F238E27FC236}">
                <a16:creationId xmlns:a16="http://schemas.microsoft.com/office/drawing/2014/main" id="{6E97130A-C216-D7DB-2860-103A34430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 bwMode="auto">
          <a:xfrm>
            <a:off x="2324282" y="3524590"/>
            <a:ext cx="1314141" cy="13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ájl:Centos-logo-light.svg – Wikipédia">
            <a:extLst>
              <a:ext uri="{FF2B5EF4-FFF2-40B4-BE49-F238E27FC236}">
                <a16:creationId xmlns:a16="http://schemas.microsoft.com/office/drawing/2014/main" id="{CAC0FE1A-7776-A1B1-6AFF-C948947E9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0"/>
          <a:stretch/>
        </p:blipFill>
        <p:spPr bwMode="auto">
          <a:xfrm>
            <a:off x="4619737" y="4537432"/>
            <a:ext cx="295252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7C76390A-78C8-B6F9-BECE-2F4FE3E70D4F}"/>
              </a:ext>
            </a:extLst>
          </p:cNvPr>
          <p:cNvGrpSpPr/>
          <p:nvPr/>
        </p:nvGrpSpPr>
        <p:grpSpPr>
          <a:xfrm>
            <a:off x="4902177" y="1214622"/>
            <a:ext cx="2387643" cy="1808475"/>
            <a:chOff x="6157738" y="1283827"/>
            <a:chExt cx="2387643" cy="1808475"/>
          </a:xfrm>
        </p:grpSpPr>
        <p:pic>
          <p:nvPicPr>
            <p:cNvPr id="8" name="Picture 4" descr="Cloud - Free weather icons">
              <a:extLst>
                <a:ext uri="{FF2B5EF4-FFF2-40B4-BE49-F238E27FC236}">
                  <a16:creationId xmlns:a16="http://schemas.microsoft.com/office/drawing/2014/main" id="{E58BBD97-ED13-9EEE-6ED4-7B46D4B58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55F281C-034D-2A8A-632C-BCE92CBB243A}"/>
                </a:ext>
              </a:extLst>
            </p:cNvPr>
            <p:cNvSpPr txBox="1"/>
            <p:nvPr/>
          </p:nvSpPr>
          <p:spPr>
            <a:xfrm>
              <a:off x="6157738" y="2722970"/>
              <a:ext cx="2387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Felhőszolgáltatás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8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E24BBA-2DDB-DF82-1DE8-5814EDC20483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14" descr="Dns - Free computer icons">
            <a:extLst>
              <a:ext uri="{FF2B5EF4-FFF2-40B4-BE49-F238E27FC236}">
                <a16:creationId xmlns:a16="http://schemas.microsoft.com/office/drawing/2014/main" id="{155DB33A-7472-1CE9-AB93-3D9158D0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34AC177-9F8B-3E45-03DE-7A795A83CB7E}"/>
              </a:ext>
            </a:extLst>
          </p:cNvPr>
          <p:cNvGrpSpPr/>
          <p:nvPr/>
        </p:nvGrpSpPr>
        <p:grpSpPr>
          <a:xfrm>
            <a:off x="4381003" y="3615461"/>
            <a:ext cx="3429993" cy="1549400"/>
            <a:chOff x="4903059" y="3826013"/>
            <a:chExt cx="2385883" cy="1077754"/>
          </a:xfrm>
        </p:grpSpPr>
        <p:pic>
          <p:nvPicPr>
            <p:cNvPr id="5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A3B6292E-8F72-2489-B538-AD9700A43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18" b="32423"/>
            <a:stretch/>
          </p:blipFill>
          <p:spPr bwMode="auto">
            <a:xfrm>
              <a:off x="4903060" y="3826013"/>
              <a:ext cx="2385882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C6F4C62C-5D77-3389-DE46-C6C90132C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78"/>
            <a:stretch/>
          </p:blipFill>
          <p:spPr bwMode="auto">
            <a:xfrm>
              <a:off x="4903059" y="4313049"/>
              <a:ext cx="2385882" cy="59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77D422D0-2EB6-CE89-C771-4250D698D2AA}"/>
              </a:ext>
            </a:extLst>
          </p:cNvPr>
          <p:cNvSpPr txBox="1"/>
          <p:nvPr/>
        </p:nvSpPr>
        <p:spPr>
          <a:xfrm>
            <a:off x="5114924" y="4938573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Hypechat.org</a:t>
            </a:r>
          </a:p>
        </p:txBody>
      </p:sp>
    </p:spTree>
    <p:extLst>
      <p:ext uri="{BB962C8B-B14F-4D97-AF65-F5344CB8AC3E}">
        <p14:creationId xmlns:p14="http://schemas.microsoft.com/office/powerpoint/2010/main" val="35791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>
            <a:extLst>
              <a:ext uri="{FF2B5EF4-FFF2-40B4-BE49-F238E27FC236}">
                <a16:creationId xmlns:a16="http://schemas.microsoft.com/office/drawing/2014/main" id="{02C28576-841B-311A-101B-93E036584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7246DE4-0F4F-2419-1500-F51285E8376F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 </a:t>
            </a: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4BFCA1D-7EFB-166B-0A25-30BD91B95133}"/>
              </a:ext>
            </a:extLst>
          </p:cNvPr>
          <p:cNvSpPr txBox="1">
            <a:spLocks/>
          </p:cNvSpPr>
          <p:nvPr/>
        </p:nvSpPr>
        <p:spPr>
          <a:xfrm>
            <a:off x="569729" y="1276132"/>
            <a:ext cx="9078912" cy="51244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A39A12-0369-5D15-CEA6-285A2AEB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Official MariaDB Logos | MariaDB">
            <a:extLst>
              <a:ext uri="{FF2B5EF4-FFF2-40B4-BE49-F238E27FC236}">
                <a16:creationId xmlns:a16="http://schemas.microsoft.com/office/drawing/2014/main" id="{7C146B6C-4CEC-032B-4ECE-AC55336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llustrator logo and symbol, meaning, history, PNG">
            <a:extLst>
              <a:ext uri="{FF2B5EF4-FFF2-40B4-BE49-F238E27FC236}">
                <a16:creationId xmlns:a16="http://schemas.microsoft.com/office/drawing/2014/main" id="{DE0A141C-1A98-CFDE-C4CF-E26CF983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 Html Html5 - Free image on Pixabay">
            <a:extLst>
              <a:ext uri="{FF2B5EF4-FFF2-40B4-BE49-F238E27FC236}">
                <a16:creationId xmlns:a16="http://schemas.microsoft.com/office/drawing/2014/main" id="{B148111B-29FB-E002-C8B1-36540FF3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214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544B7C6-8A80-9573-397B-E35D3BA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9843" y="236666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go Html Html5 - Free image on Pixabay">
            <a:extLst>
              <a:ext uri="{FF2B5EF4-FFF2-40B4-BE49-F238E27FC236}">
                <a16:creationId xmlns:a16="http://schemas.microsoft.com/office/drawing/2014/main" id="{C1B780DB-F9CD-0B7F-159C-E5071E7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90" y="34759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fficial MariaDB Logos | MariaDB">
            <a:extLst>
              <a:ext uri="{FF2B5EF4-FFF2-40B4-BE49-F238E27FC236}">
                <a16:creationId xmlns:a16="http://schemas.microsoft.com/office/drawing/2014/main" id="{0AAAE5F9-C505-7205-5AA8-41665921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621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3643226-114F-0250-5DC4-73FE7CDE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6109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go Html Html5 - Free image on Pixabay">
            <a:extLst>
              <a:ext uri="{FF2B5EF4-FFF2-40B4-BE49-F238E27FC236}">
                <a16:creationId xmlns:a16="http://schemas.microsoft.com/office/drawing/2014/main" id="{5D822D72-C8D2-86C9-1D98-4C01890C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634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Official MariaDB Logos | MariaDB">
            <a:extLst>
              <a:ext uri="{FF2B5EF4-FFF2-40B4-BE49-F238E27FC236}">
                <a16:creationId xmlns:a16="http://schemas.microsoft.com/office/drawing/2014/main" id="{539E1198-A841-28AE-A18A-6FAD872D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5511930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857163B-48C1-BF19-66C5-055A0E68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200" y="551193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BD517E8F-1450-8372-9F2C-5DDFDDDC28B5}"/>
              </a:ext>
            </a:extLst>
          </p:cNvPr>
          <p:cNvSpPr txBox="1"/>
          <p:nvPr/>
        </p:nvSpPr>
        <p:spPr>
          <a:xfrm>
            <a:off x="2578572" y="1298733"/>
            <a:ext cx="396093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Backend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778C2C8-6B37-F0E3-0A8A-7642681D3EE7}"/>
              </a:ext>
            </a:extLst>
          </p:cNvPr>
          <p:cNvSpPr txBox="1"/>
          <p:nvPr/>
        </p:nvSpPr>
        <p:spPr>
          <a:xfrm>
            <a:off x="3566144" y="5416193"/>
            <a:ext cx="4020299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/>
              <a:t>Backend </a:t>
            </a:r>
            <a:r>
              <a:rPr lang="hu-HU" sz="2800" dirty="0"/>
              <a:t>&amp; </a:t>
            </a:r>
            <a:r>
              <a:rPr lang="en-US" sz="2800" dirty="0" err="1"/>
              <a:t>Adatbázis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8019261-8F06-AC67-D05A-EAB5509F7B82}"/>
              </a:ext>
            </a:extLst>
          </p:cNvPr>
          <p:cNvSpPr txBox="1"/>
          <p:nvPr/>
        </p:nvSpPr>
        <p:spPr>
          <a:xfrm>
            <a:off x="2955891" y="4387714"/>
            <a:ext cx="6143911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/>
              <a:t>Backend </a:t>
            </a:r>
            <a:r>
              <a:rPr lang="hu-HU" sz="2800" dirty="0"/>
              <a:t>, </a:t>
            </a:r>
            <a:r>
              <a:rPr lang="en-US" sz="2800" dirty="0" err="1"/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Frontend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28AE9D5-5F30-128D-2AAC-78B05618B1D1}"/>
              </a:ext>
            </a:extLst>
          </p:cNvPr>
          <p:cNvSpPr txBox="1"/>
          <p:nvPr/>
        </p:nvSpPr>
        <p:spPr>
          <a:xfrm>
            <a:off x="3098161" y="3330173"/>
            <a:ext cx="2011024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0938D7D-C639-3091-A281-1F22A1C36583}"/>
              </a:ext>
            </a:extLst>
          </p:cNvPr>
          <p:cNvSpPr txBox="1"/>
          <p:nvPr/>
        </p:nvSpPr>
        <p:spPr>
          <a:xfrm>
            <a:off x="4166074" y="2249951"/>
            <a:ext cx="523054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>
                <a:solidFill>
                  <a:schemeClr val="tx1"/>
                </a:solidFill>
              </a:rPr>
              <a:t>Design</a:t>
            </a:r>
            <a:r>
              <a:rPr lang="hu-HU" sz="2800" dirty="0"/>
              <a:t>, </a:t>
            </a:r>
            <a:r>
              <a:rPr lang="en-US" sz="2800" dirty="0"/>
              <a:t>Backend</a:t>
            </a:r>
            <a:r>
              <a:rPr lang="hu-HU" sz="2800" dirty="0"/>
              <a:t> </a:t>
            </a:r>
            <a:r>
              <a:rPr lang="en-US" sz="2800" dirty="0"/>
              <a:t>&amp; Frontend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</a:t>
            </a:r>
            <a:r>
              <a:rPr kumimoji="0" lang="en-US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-</a:t>
            </a: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r="58880"/>
          <a:stretch/>
        </p:blipFill>
        <p:spPr>
          <a:xfrm>
            <a:off x="2077625" y="882294"/>
            <a:ext cx="3192876" cy="563927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5856E4D-2F8C-54C5-0F4C-4B2A6796C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6" r="43157"/>
          <a:stretch/>
        </p:blipFill>
        <p:spPr>
          <a:xfrm>
            <a:off x="5353049" y="882294"/>
            <a:ext cx="1159669" cy="56392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0374A31-DD83-3725-3FA8-18945C1EA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2" r="28637"/>
          <a:stretch/>
        </p:blipFill>
        <p:spPr>
          <a:xfrm>
            <a:off x="6512718" y="882294"/>
            <a:ext cx="1147499" cy="563927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0EAADBF-8E80-C736-7629-8AF54E139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8" r="13959"/>
          <a:stretch/>
        </p:blipFill>
        <p:spPr>
          <a:xfrm>
            <a:off x="7659687" y="882294"/>
            <a:ext cx="1147499" cy="56392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171BA291-5CEC-367F-6D43-02FA37E504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0"/>
          <a:stretch/>
        </p:blipFill>
        <p:spPr>
          <a:xfrm>
            <a:off x="8800836" y="882294"/>
            <a:ext cx="1102971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794262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940300"/>
              </p:ext>
            </p:extLst>
          </p:nvPr>
        </p:nvGraphicFramePr>
        <p:xfrm>
          <a:off x="0" y="3043025"/>
          <a:ext cx="6972300" cy="381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31E507-584A-C04D-A83C-B81253DA8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644058"/>
              </p:ext>
            </p:extLst>
          </p:nvPr>
        </p:nvGraphicFramePr>
        <p:xfrm>
          <a:off x="1025769" y="2998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t="18223" r="53"/>
          <a:stretch/>
        </p:blipFill>
        <p:spPr>
          <a:xfrm>
            <a:off x="369183" y="4705350"/>
            <a:ext cx="12337852" cy="2752543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064621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nap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4836034"/>
              </p:ext>
            </p:extLst>
          </p:nvPr>
        </p:nvGraphicFramePr>
        <p:xfrm>
          <a:off x="7623477" y="1556385"/>
          <a:ext cx="4568523" cy="319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5373431"/>
              </p:ext>
            </p:extLst>
          </p:nvPr>
        </p:nvGraphicFramePr>
        <p:xfrm>
          <a:off x="3810000" y="1592171"/>
          <a:ext cx="4572000" cy="3157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Szövegdoboz 3">
            <a:extLst>
              <a:ext uri="{FF2B5EF4-FFF2-40B4-BE49-F238E27FC236}">
                <a16:creationId xmlns:a16="http://schemas.microsoft.com/office/drawing/2014/main" id="{49C864F6-F5E6-664E-2363-921E2037E633}"/>
              </a:ext>
            </a:extLst>
          </p:cNvPr>
          <p:cNvSpPr txBox="1"/>
          <p:nvPr/>
        </p:nvSpPr>
        <p:spPr>
          <a:xfrm>
            <a:off x="-365760" y="4925928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30</a:t>
            </a:r>
            <a:endParaRPr lang="hu-HU" sz="11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DAC42E0-E4C9-58C8-E00D-52AEDF921028}"/>
              </a:ext>
            </a:extLst>
          </p:cNvPr>
          <p:cNvSpPr txBox="1"/>
          <p:nvPr/>
        </p:nvSpPr>
        <p:spPr>
          <a:xfrm>
            <a:off x="-365760" y="5406562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20</a:t>
            </a:r>
            <a:endParaRPr lang="hu-HU" sz="11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CCFA840-05B1-190F-24B0-BF70ED17C578}"/>
              </a:ext>
            </a:extLst>
          </p:cNvPr>
          <p:cNvSpPr txBox="1"/>
          <p:nvPr/>
        </p:nvSpPr>
        <p:spPr>
          <a:xfrm>
            <a:off x="-365760" y="588719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10</a:t>
            </a:r>
            <a:endParaRPr lang="hu-HU" sz="11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2BDAB4E-B9E4-15F9-11F7-C19D8ABE717A}"/>
              </a:ext>
            </a:extLst>
          </p:cNvPr>
          <p:cNvSpPr txBox="1"/>
          <p:nvPr/>
        </p:nvSpPr>
        <p:spPr>
          <a:xfrm>
            <a:off x="-365760" y="6325245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0</a:t>
            </a:r>
            <a:endParaRPr lang="hu-HU" sz="11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A9AA17A-BBAA-BEBD-BCC6-0C5ECE542EE8}"/>
              </a:ext>
            </a:extLst>
          </p:cNvPr>
          <p:cNvSpPr txBox="1"/>
          <p:nvPr/>
        </p:nvSpPr>
        <p:spPr>
          <a:xfrm>
            <a:off x="365760" y="4380157"/>
            <a:ext cx="331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Commit </a:t>
            </a:r>
            <a:r>
              <a:rPr lang="en-US" dirty="0" err="1"/>
              <a:t>Intenzitás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3" grpId="0">
        <p:bldAsOne/>
      </p:bldGraphic>
      <p:bldP spid="4" grpId="0"/>
      <p:bldP spid="5" grpId="0"/>
      <p:bldP spid="6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44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90749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92128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342335-604B-CCF1-B19D-06967BC275A9}"/>
              </a:ext>
            </a:extLst>
          </p:cNvPr>
          <p:cNvSpPr txBox="1">
            <a:spLocks/>
          </p:cNvSpPr>
          <p:nvPr/>
        </p:nvSpPr>
        <p:spPr>
          <a:xfrm>
            <a:off x="790826" y="876513"/>
            <a:ext cx="8534401" cy="769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Bemutatkozik: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DD55F439-9856-9686-A6AE-DE2408BB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D9F5531-0AD1-53C3-567C-5B0FCA26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53" y="3429000"/>
            <a:ext cx="3129638" cy="31296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Szövegdoboz 4">
            <a:hlinkClick r:id="rId4"/>
            <a:extLst>
              <a:ext uri="{FF2B5EF4-FFF2-40B4-BE49-F238E27FC236}">
                <a16:creationId xmlns:a16="http://schemas.microsoft.com/office/drawing/2014/main" id="{7B163315-6CED-65BF-4EAA-F5BC8025423D}"/>
              </a:ext>
            </a:extLst>
          </p:cNvPr>
          <p:cNvSpPr txBox="1"/>
          <p:nvPr/>
        </p:nvSpPr>
        <p:spPr>
          <a:xfrm>
            <a:off x="1825469" y="152877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BEB23FC-CA29-A56E-F06B-EDC55595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607" y="436147"/>
            <a:ext cx="1650172" cy="1650172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BC37015-2C03-70C0-48B3-B20AEE4B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43" y="2360499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F20E36-943A-1DC5-B920-2A705814B44C}"/>
              </a:ext>
            </a:extLst>
          </p:cNvPr>
          <p:cNvSpPr txBox="1">
            <a:spLocks/>
          </p:cNvSpPr>
          <p:nvPr/>
        </p:nvSpPr>
        <p:spPr>
          <a:xfrm>
            <a:off x="663714" y="1204948"/>
            <a:ext cx="8534401" cy="707886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5A4C42E-2C4C-85F4-0CA6-974A5D5EDE9E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6016384E-37E9-F828-10C6-D11341031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EC8F683-EB03-F841-C123-067E953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215</Words>
  <Application>Microsoft Office PowerPoint</Application>
  <PresentationFormat>Szélesvásznú</PresentationFormat>
  <Paragraphs>84</Paragraphs>
  <Slides>19</Slides>
  <Notes>2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19</vt:i4>
      </vt:variant>
    </vt:vector>
  </HeadingPairs>
  <TitlesOfParts>
    <vt:vector size="29" baseType="lpstr">
      <vt:lpstr>Arial</vt:lpstr>
      <vt:lpstr>Calibri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5_Szelet</vt:lpstr>
      <vt:lpstr>Dusza workshop 2022-23 kapos</vt:lpstr>
      <vt:lpstr>A 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architektúra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torokattila@sulid.hu</cp:lastModifiedBy>
  <cp:revision>96</cp:revision>
  <dcterms:created xsi:type="dcterms:W3CDTF">2023-02-27T07:19:01Z</dcterms:created>
  <dcterms:modified xsi:type="dcterms:W3CDTF">2023-03-09T18:19:49Z</dcterms:modified>
</cp:coreProperties>
</file>